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9F115F-B473-4658-A905-CDBB05989898}" v="1" dt="2024-05-01T12:39:34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 Gravesande" userId="ec8607713b9ceba0" providerId="LiveId" clId="{A39F115F-B473-4658-A905-CDBB05989898}"/>
    <pc:docChg chg="custSel modSld">
      <pc:chgData name="Tracy Gravesande" userId="ec8607713b9ceba0" providerId="LiveId" clId="{A39F115F-B473-4658-A905-CDBB05989898}" dt="2024-05-01T12:40:05.759" v="160" actId="113"/>
      <pc:docMkLst>
        <pc:docMk/>
      </pc:docMkLst>
      <pc:sldChg chg="modSp mod">
        <pc:chgData name="Tracy Gravesande" userId="ec8607713b9ceba0" providerId="LiveId" clId="{A39F115F-B473-4658-A905-CDBB05989898}" dt="2024-05-01T12:40:05.759" v="160" actId="113"/>
        <pc:sldMkLst>
          <pc:docMk/>
          <pc:sldMk cId="2933317666" sldId="268"/>
        </pc:sldMkLst>
        <pc:spChg chg="mod">
          <ac:chgData name="Tracy Gravesande" userId="ec8607713b9ceba0" providerId="LiveId" clId="{A39F115F-B473-4658-A905-CDBB05989898}" dt="2024-05-01T12:37:54.269" v="57" actId="20577"/>
          <ac:spMkLst>
            <pc:docMk/>
            <pc:sldMk cId="2933317666" sldId="268"/>
            <ac:spMk id="2" creationId="{9E8B2FF4-D4DD-5CAD-9C06-39AA3CB7A005}"/>
          </ac:spMkLst>
        </pc:spChg>
        <pc:spChg chg="mod">
          <ac:chgData name="Tracy Gravesande" userId="ec8607713b9ceba0" providerId="LiveId" clId="{A39F115F-B473-4658-A905-CDBB05989898}" dt="2024-05-01T12:40:05.759" v="160" actId="113"/>
          <ac:spMkLst>
            <pc:docMk/>
            <pc:sldMk cId="2933317666" sldId="268"/>
            <ac:spMk id="3" creationId="{5002C53F-6A81-3754-3F38-7592BEE3F0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5D3DA-88EA-51C1-359A-A7D46DE3C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27334-758A-FFAE-8697-52506AFD9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DDCA0-4162-F87C-1D23-83F494D0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9C7E-C643-5718-1655-D3CDA8151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8A3D-1F2F-20D0-EF22-9FA6B0E3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83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1FAD8-6A3D-6C4D-07E8-3D11541F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802C-861D-5DBC-AF6D-6C54472F6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A586D-41FF-FBDE-A939-080EE6AE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EDAF4-721F-F5ED-9C19-5DE208602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376AA-907C-CB74-272A-F3DC3A59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00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7B81A-324C-9B6D-21AB-AFF9928F7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8A6E4A-2185-3D35-7568-9E85E0242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7F54A-9B39-F44A-DFBB-A4711130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0F7F6-7AA8-AEA6-0A93-EA9987348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0F2C5-E82D-2ACD-A60F-80DFFA6A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96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D181-797B-89BE-938D-A9D2C239E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975D-443C-C19A-1FB4-6C391AB93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6E436-3590-9D94-C8AA-66162A54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41EC5-3354-80C7-3A86-09D20A91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030EB-DCA2-AF8A-D5C7-15248EDFB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2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44466-1213-C5BB-185C-E1B88625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5B0FB-A31A-36D9-DE2D-64950A612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1A4D3-19CA-6BF5-8029-F82B7A28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E83D7-5882-3CF9-CC13-994D20E1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FE0B9-609D-1714-ADFF-ACCACFC4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51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264D-BE08-FBA9-2F0C-7E5370797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EA4A-26B3-4E3E-91B4-B353CFF4A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7E93C-7277-579D-CD94-3EB695286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27AB9-C385-6B21-302D-D7EADC05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AD908-D661-C272-5E2C-AAD062B46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1DCC0-41E8-4E45-A54E-1C6F43DA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2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E57E-851F-F435-DC5E-6F0E3B9CF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67AB7-61F2-5FAA-4A73-F869AC607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147B80-0CC4-649E-37A4-968B6E05F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22621-1952-3682-30B4-2BBCB2600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9C33BC-9CF8-82AA-72F5-AD2158125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74A9A-FCB8-DF92-629D-4E0607D76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176957-FA09-9DBD-9F76-59415D18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779BC3-87AB-2C9A-315D-143F8FCC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2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0D520-AAC8-E920-BD89-2E5021E9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6387E9-5219-682A-89BC-74134AD85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05AF25-77C2-93DB-C5FF-B9FD580DD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780EB-2BAD-C445-0C9C-151D87C15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7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2E9530-A747-4B8E-A937-0D2936C5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FC56D2-DB66-DDCF-B7F7-E23A607C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BB115-ED1A-2B16-48ED-5D13031C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9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1B83-9096-72E5-C98F-98E1946F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8FC2-5C66-5B36-4A6F-FC1058C8B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BB04F-1750-A2F0-70F1-5EBB7CF8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D91A1-F937-5589-4620-A59204AC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3E8FA-93E0-B639-B3D1-B4D8CB6BB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3B19F-7626-34FE-34DE-DB2765DF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4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ED002-F689-3ED4-0471-271CDA70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5D821E-314E-A8F7-9565-1867DCBFC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02C3A-9846-308E-67AB-593A0A34E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B200-F4F6-645A-E4BF-2B350422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F66CC-1474-BEE7-C282-81564F69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68457-9A39-E138-CDDF-BEC13CBE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21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389AF-E0BB-7C5F-40BC-DAFBE84E8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3C947-65A4-496E-DA61-5F15C4645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3710-68C7-8221-A924-5C56E9684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3B2D-9EEB-4A82-BC01-56F8AA487D7B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2298D-729F-23CC-9359-A0D04AEDD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B3F1A-0228-6F55-68A3-5C236178E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29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womenintech@imaginalventures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B2FF4-D4DD-5CAD-9C06-39AA3CB7A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</a:pPr>
            <a:r>
              <a:rPr lang="en-GB" sz="3600" b="1" dirty="0">
                <a:latin typeface="+mn-lt"/>
              </a:rPr>
              <a:t>Women Innovators Scale-up and Investment Program – Pitch Deck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2C53F-6A81-3754-3F38-7592BEE3F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If you do not already have a Pitch Deck, please use this Pitch Deck template to create your Pitch Deck for the Scale-up and Investment Program.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Ensure that all of the information requested is included. Note, specific information has been identified for some areas which are more prone to misinterpretation.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Do not include any confidential information in any part of your application documentation.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Send the Pitch Deck and the completed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 </a:t>
            </a:r>
            <a:r>
              <a:rPr lang="en-GB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Women Innovators Scale-up and Investment Program</a:t>
            </a:r>
            <a:r>
              <a:rPr lang="en-GB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Additional Information to </a:t>
            </a:r>
            <a:r>
              <a:rPr lang="en-GB" sz="2400" b="1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womenintech@imaginalventures.com</a:t>
            </a:r>
            <a:endParaRPr lang="en-GB" sz="2400" b="1" u="sng" dirty="0">
              <a:solidFill>
                <a:srgbClr val="0563C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program is open to ventures that are not technology companies.</a:t>
            </a:r>
          </a:p>
          <a:p>
            <a:endParaRPr lang="en-GB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3331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DB7C2-5D14-B7EE-5134-5B4D12732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4027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History of past high-level revenue &amp; profitability numbers, if available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Future projections 3-5 years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Share as much as makes you comfortable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C2D3253-2F61-1031-E229-3B7660BE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Financial Forecasting</a:t>
            </a:r>
          </a:p>
        </p:txBody>
      </p:sp>
    </p:spTree>
    <p:extLst>
      <p:ext uri="{BB962C8B-B14F-4D97-AF65-F5344CB8AC3E}">
        <p14:creationId xmlns:p14="http://schemas.microsoft.com/office/powerpoint/2010/main" val="3164055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2B21AEE-4598-5114-AB20-0FCC5D2F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Competition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C3D752-AE4D-48D8-5909-556385F77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4692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7176625-8DB7-464D-70F2-400848F75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Desired Investment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C762D47-9935-481B-A8BE-25BE3F7B3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2466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CFB96B0-3C38-D4C9-9149-D2DE186F1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Closure / Contact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043D73-27F2-BF20-DEED-0BBC1BF04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4313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38140-14AD-CB7B-EE43-44FAEBEA5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8808"/>
            <a:ext cx="9144000" cy="94038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Pitch Deck Template</a:t>
            </a:r>
          </a:p>
        </p:txBody>
      </p:sp>
    </p:spTree>
    <p:extLst>
      <p:ext uri="{BB962C8B-B14F-4D97-AF65-F5344CB8AC3E}">
        <p14:creationId xmlns:p14="http://schemas.microsoft.com/office/powerpoint/2010/main" val="289848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CE28E-4896-3E2D-326A-FEE8A70C3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372B9-1DB0-8369-EEEF-3D7FB40C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4717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372B9-1DB0-8369-EEEF-3D7FB40C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41429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Size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Experience (industry/technology) 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Diversity </a:t>
            </a:r>
          </a:p>
          <a:p>
            <a:pPr lvl="1"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leadership team and rest of team</a:t>
            </a:r>
          </a:p>
          <a:p>
            <a:pPr lvl="1"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many are full time/part time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656E77-03AC-CBA5-19AD-5E5B027F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Team</a:t>
            </a:r>
          </a:p>
        </p:txBody>
      </p:sp>
    </p:spTree>
    <p:extLst>
      <p:ext uri="{BB962C8B-B14F-4D97-AF65-F5344CB8AC3E}">
        <p14:creationId xmlns:p14="http://schemas.microsoft.com/office/powerpoint/2010/main" val="325965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578FBA5-4181-5A74-5FA4-F4B87BEA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Problem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C173A-E360-A9CE-BEF5-4E2516864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56422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08D738-1808-945C-747D-B3527F7E1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Solution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4BAB5F-46E3-98C0-FF4C-D7F081FF4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19167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36819BF-01CD-CF0B-861E-A674AC81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Product / Service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16BE77F-2961-F485-AD11-D64FD7651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8805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5F3E-FA71-D931-67B0-EBFFBF773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3391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Stage you are at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Indicators of traction – revenue numbers, number of users, LOIs, etc.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potential size of the market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FFADEB1-8826-7818-10AE-CDE2FF241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Traction and Market</a:t>
            </a:r>
          </a:p>
        </p:txBody>
      </p:sp>
    </p:spTree>
    <p:extLst>
      <p:ext uri="{BB962C8B-B14F-4D97-AF65-F5344CB8AC3E}">
        <p14:creationId xmlns:p14="http://schemas.microsoft.com/office/powerpoint/2010/main" val="2092625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11BF7-1BEC-4324-F1FF-048BA6EB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1886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 technology is novel or applied in a novel way, impact, scalable, how being applied.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product/service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the impact be linked to any of the UN SDG’s?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Defensibility strategy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47EFA0C-75A4-04AC-841B-401715C65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Business Model</a:t>
            </a:r>
          </a:p>
        </p:txBody>
      </p:sp>
    </p:spTree>
    <p:extLst>
      <p:ext uri="{BB962C8B-B14F-4D97-AF65-F5344CB8AC3E}">
        <p14:creationId xmlns:p14="http://schemas.microsoft.com/office/powerpoint/2010/main" val="376383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256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Women Innovators Scale-up and Investment Program – Pitch Deck Guidance</vt:lpstr>
      <vt:lpstr>Pitch Deck Template</vt:lpstr>
      <vt:lpstr>Introduction</vt:lpstr>
      <vt:lpstr>Team</vt:lpstr>
      <vt:lpstr>Problem</vt:lpstr>
      <vt:lpstr>Solution</vt:lpstr>
      <vt:lpstr>Product / Service</vt:lpstr>
      <vt:lpstr>Traction and Market</vt:lpstr>
      <vt:lpstr>Business Model</vt:lpstr>
      <vt:lpstr>Financial Forecasting</vt:lpstr>
      <vt:lpstr>Competition</vt:lpstr>
      <vt:lpstr>Desired Investment</vt:lpstr>
      <vt:lpstr>Closure /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 Template</dc:title>
  <dc:creator>Tracy Gravesande</dc:creator>
  <cp:lastModifiedBy>Tracy Gravesande</cp:lastModifiedBy>
  <cp:revision>7</cp:revision>
  <dcterms:created xsi:type="dcterms:W3CDTF">2023-01-17T13:14:42Z</dcterms:created>
  <dcterms:modified xsi:type="dcterms:W3CDTF">2024-05-01T12:40:11Z</dcterms:modified>
</cp:coreProperties>
</file>